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96400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91C75C-D961-42EE-BE65-F8E09FAD37F0}" v="2" dt="2025-03-28T14:58:24.3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79" d="100"/>
          <a:sy n="79" d="100"/>
        </p:scale>
        <p:origin x="272" y="6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DB6E5828-0246-4E0C-9773-688A099E738E}"/>
    <pc:docChg chg="custSel modSld">
      <pc:chgData name="Alvarez, Luis" userId="e161232d-2f7c-499c-9ade-275e2793522e" providerId="ADAL" clId="{DB6E5828-0246-4E0C-9773-688A099E738E}" dt="2025-03-05T15:25:46.413" v="54" actId="1076"/>
      <pc:docMkLst>
        <pc:docMk/>
      </pc:docMkLst>
      <pc:sldChg chg="addSp delSp modSp mod">
        <pc:chgData name="Alvarez, Luis" userId="e161232d-2f7c-499c-9ade-275e2793522e" providerId="ADAL" clId="{DB6E5828-0246-4E0C-9773-688A099E738E}" dt="2025-03-05T15:25:46.413" v="54" actId="1076"/>
        <pc:sldMkLst>
          <pc:docMk/>
          <pc:sldMk cId="762042272" sldId="280"/>
        </pc:sldMkLst>
        <pc:spChg chg="mod">
          <ac:chgData name="Alvarez, Luis" userId="e161232d-2f7c-499c-9ade-275e2793522e" providerId="ADAL" clId="{DB6E5828-0246-4E0C-9773-688A099E738E}" dt="2025-03-05T15:12:50.308" v="1" actId="20577"/>
          <ac:spMkLst>
            <pc:docMk/>
            <pc:sldMk cId="762042272" sldId="280"/>
            <ac:spMk id="5" creationId="{D6AF3F50-88E7-415D-2061-0A6D4A488737}"/>
          </ac:spMkLst>
        </pc:spChg>
        <pc:picChg chg="add mod">
          <ac:chgData name="Alvarez, Luis" userId="e161232d-2f7c-499c-9ade-275e2793522e" providerId="ADAL" clId="{DB6E5828-0246-4E0C-9773-688A099E738E}" dt="2025-03-05T15:25:46.413" v="54" actId="1076"/>
          <ac:picMkLst>
            <pc:docMk/>
            <pc:sldMk cId="762042272" sldId="280"/>
            <ac:picMk id="3" creationId="{7E5B78B5-3AB9-CE1D-EA7C-E2BAE58EA29A}"/>
          </ac:picMkLst>
        </pc:picChg>
      </pc:sldChg>
      <pc:sldChg chg="addSp delSp modSp mod">
        <pc:chgData name="Alvarez, Luis" userId="e161232d-2f7c-499c-9ade-275e2793522e" providerId="ADAL" clId="{DB6E5828-0246-4E0C-9773-688A099E738E}" dt="2025-03-05T15:16:06.042" v="51" actId="14100"/>
        <pc:sldMkLst>
          <pc:docMk/>
          <pc:sldMk cId="2867152607" sldId="282"/>
        </pc:sldMkLst>
        <pc:spChg chg="mod">
          <ac:chgData name="Alvarez, Luis" userId="e161232d-2f7c-499c-9ade-275e2793522e" providerId="ADAL" clId="{DB6E5828-0246-4E0C-9773-688A099E738E}" dt="2025-03-05T15:15:28.564" v="43" actId="20577"/>
          <ac:spMkLst>
            <pc:docMk/>
            <pc:sldMk cId="2867152607" sldId="282"/>
            <ac:spMk id="8" creationId="{9DB9B42C-B81A-BAA3-4327-952BA0C68D8D}"/>
          </ac:spMkLst>
        </pc:spChg>
        <pc:picChg chg="add mod">
          <ac:chgData name="Alvarez, Luis" userId="e161232d-2f7c-499c-9ade-275e2793522e" providerId="ADAL" clId="{DB6E5828-0246-4E0C-9773-688A099E738E}" dt="2025-03-05T15:15:34.787" v="45" actId="1076"/>
          <ac:picMkLst>
            <pc:docMk/>
            <pc:sldMk cId="2867152607" sldId="282"/>
            <ac:picMk id="4" creationId="{9C752BA2-0C27-A706-7561-C1C274CDAA1C}"/>
          </ac:picMkLst>
        </pc:picChg>
        <pc:picChg chg="add mod">
          <ac:chgData name="Alvarez, Luis" userId="e161232d-2f7c-499c-9ade-275e2793522e" providerId="ADAL" clId="{DB6E5828-0246-4E0C-9773-688A099E738E}" dt="2025-03-05T15:16:06.042" v="51" actId="14100"/>
          <ac:picMkLst>
            <pc:docMk/>
            <pc:sldMk cId="2867152607" sldId="282"/>
            <ac:picMk id="10" creationId="{5A0B207C-9023-CF06-BE60-75C49A0C2CA3}"/>
          </ac:picMkLst>
        </pc:picChg>
      </pc:sldChg>
    </pc:docChg>
  </pc:docChgLst>
  <pc:docChgLst>
    <pc:chgData name="Alvarez, Luis" userId="e161232d-2f7c-499c-9ade-275e2793522e" providerId="ADAL" clId="{EC91C75C-D961-42EE-BE65-F8E09FAD37F0}"/>
    <pc:docChg chg="custSel delSld modSld">
      <pc:chgData name="Alvarez, Luis" userId="e161232d-2f7c-499c-9ade-275e2793522e" providerId="ADAL" clId="{EC91C75C-D961-42EE-BE65-F8E09FAD37F0}" dt="2025-03-28T15:02:07.868" v="39" actId="1076"/>
      <pc:docMkLst>
        <pc:docMk/>
      </pc:docMkLst>
      <pc:sldChg chg="addSp delSp modSp mod">
        <pc:chgData name="Alvarez, Luis" userId="e161232d-2f7c-499c-9ade-275e2793522e" providerId="ADAL" clId="{EC91C75C-D961-42EE-BE65-F8E09FAD37F0}" dt="2025-03-28T15:02:07.868" v="39" actId="1076"/>
        <pc:sldMkLst>
          <pc:docMk/>
          <pc:sldMk cId="762042272" sldId="280"/>
        </pc:sldMkLst>
        <pc:spChg chg="mod">
          <ac:chgData name="Alvarez, Luis" userId="e161232d-2f7c-499c-9ade-275e2793522e" providerId="ADAL" clId="{EC91C75C-D961-42EE-BE65-F8E09FAD37F0}" dt="2025-03-28T14:59:23.734" v="35" actId="20577"/>
          <ac:spMkLst>
            <pc:docMk/>
            <pc:sldMk cId="762042272" sldId="280"/>
            <ac:spMk id="5" creationId="{D6AF3F50-88E7-415D-2061-0A6D4A488737}"/>
          </ac:spMkLst>
        </pc:spChg>
        <pc:graphicFrameChg chg="add mod">
          <ac:chgData name="Alvarez, Luis" userId="e161232d-2f7c-499c-9ade-275e2793522e" providerId="ADAL" clId="{EC91C75C-D961-42EE-BE65-F8E09FAD37F0}" dt="2025-03-28T14:58:24.354" v="22"/>
          <ac:graphicFrameMkLst>
            <pc:docMk/>
            <pc:sldMk cId="762042272" sldId="280"/>
            <ac:graphicFrameMk id="2" creationId="{9664C7BB-B71E-27D5-5D82-63B7EF13836D}"/>
          </ac:graphicFrameMkLst>
        </pc:graphicFrameChg>
        <pc:picChg chg="del">
          <ac:chgData name="Alvarez, Luis" userId="e161232d-2f7c-499c-9ade-275e2793522e" providerId="ADAL" clId="{EC91C75C-D961-42EE-BE65-F8E09FAD37F0}" dt="2025-03-28T14:58:18.647" v="20" actId="478"/>
          <ac:picMkLst>
            <pc:docMk/>
            <pc:sldMk cId="762042272" sldId="280"/>
            <ac:picMk id="3" creationId="{7E5B78B5-3AB9-CE1D-EA7C-E2BAE58EA29A}"/>
          </ac:picMkLst>
        </pc:picChg>
        <pc:picChg chg="add del mod">
          <ac:chgData name="Alvarez, Luis" userId="e161232d-2f7c-499c-9ade-275e2793522e" providerId="ADAL" clId="{EC91C75C-D961-42EE-BE65-F8E09FAD37F0}" dt="2025-03-28T15:02:00.674" v="36" actId="478"/>
          <ac:picMkLst>
            <pc:docMk/>
            <pc:sldMk cId="762042272" sldId="280"/>
            <ac:picMk id="6" creationId="{9321D340-3820-8CB1-306E-15C79F07DC68}"/>
          </ac:picMkLst>
        </pc:picChg>
        <pc:picChg chg="add mod">
          <ac:chgData name="Alvarez, Luis" userId="e161232d-2f7c-499c-9ade-275e2793522e" providerId="ADAL" clId="{EC91C75C-D961-42EE-BE65-F8E09FAD37F0}" dt="2025-03-28T15:02:07.868" v="39" actId="1076"/>
          <ac:picMkLst>
            <pc:docMk/>
            <pc:sldMk cId="762042272" sldId="280"/>
            <ac:picMk id="8" creationId="{E235AB6F-B1EB-A943-9FFD-244B2B02F4D5}"/>
          </ac:picMkLst>
        </pc:picChg>
      </pc:sldChg>
      <pc:sldChg chg="delSp del mod">
        <pc:chgData name="Alvarez, Luis" userId="e161232d-2f7c-499c-9ade-275e2793522e" providerId="ADAL" clId="{EC91C75C-D961-42EE-BE65-F8E09FAD37F0}" dt="2025-03-28T14:58:41.132" v="28" actId="47"/>
        <pc:sldMkLst>
          <pc:docMk/>
          <pc:sldMk cId="2867152607" sldId="282"/>
        </pc:sldMkLst>
        <pc:picChg chg="del">
          <ac:chgData name="Alvarez, Luis" userId="e161232d-2f7c-499c-9ade-275e2793522e" providerId="ADAL" clId="{EC91C75C-D961-42EE-BE65-F8E09FAD37F0}" dt="2025-03-28T14:58:38.460" v="27" actId="478"/>
          <ac:picMkLst>
            <pc:docMk/>
            <pc:sldMk cId="2867152607" sldId="282"/>
            <ac:picMk id="4" creationId="{9C752BA2-0C27-A706-7561-C1C274CDAA1C}"/>
          </ac:picMkLst>
        </pc:picChg>
      </pc:sldChg>
    </pc:docChg>
  </pc:docChgLst>
  <pc:docChgLst>
    <pc:chgData name="Alvarez, Luis" userId="e161232d-2f7c-499c-9ade-275e2793522e" providerId="ADAL" clId="{1BD2333D-8368-4170-BCD9-789B434C8A1B}"/>
    <pc:docChg chg="undo custSel modSld">
      <pc:chgData name="Alvarez, Luis" userId="e161232d-2f7c-499c-9ade-275e2793522e" providerId="ADAL" clId="{1BD2333D-8368-4170-BCD9-789B434C8A1B}" dt="2025-02-07T15:12:58.643" v="110" actId="1076"/>
      <pc:docMkLst>
        <pc:docMk/>
      </pc:docMkLst>
      <pc:sldChg chg="addSp delSp modSp mod">
        <pc:chgData name="Alvarez, Luis" userId="e161232d-2f7c-499c-9ade-275e2793522e" providerId="ADAL" clId="{1BD2333D-8368-4170-BCD9-789B434C8A1B}" dt="2025-02-07T15:12:58.643" v="110" actId="1076"/>
        <pc:sldMkLst>
          <pc:docMk/>
          <pc:sldMk cId="762042272" sldId="280"/>
        </pc:sldMkLst>
        <pc:spChg chg="mod">
          <ac:chgData name="Alvarez, Luis" userId="e161232d-2f7c-499c-9ade-275e2793522e" providerId="ADAL" clId="{1BD2333D-8368-4170-BCD9-789B434C8A1B}" dt="2025-02-07T13:44:44.013" v="2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addSp delSp modSp mod">
        <pc:chgData name="Alvarez, Luis" userId="e161232d-2f7c-499c-9ade-275e2793522e" providerId="ADAL" clId="{1BD2333D-8368-4170-BCD9-789B434C8A1B}" dt="2025-02-07T15:11:05.177" v="107" actId="1076"/>
        <pc:sldMkLst>
          <pc:docMk/>
          <pc:sldMk cId="2867152607" sldId="282"/>
        </pc:sldMkLst>
        <pc:spChg chg="add mod">
          <ac:chgData name="Alvarez, Luis" userId="e161232d-2f7c-499c-9ade-275e2793522e" providerId="ADAL" clId="{1BD2333D-8368-4170-BCD9-789B434C8A1B}" dt="2025-02-07T15:07:12.176" v="78" actId="255"/>
          <ac:spMkLst>
            <pc:docMk/>
            <pc:sldMk cId="2867152607" sldId="282"/>
            <ac:spMk id="8" creationId="{9DB9B42C-B81A-BAA3-4327-952BA0C68D8D}"/>
          </ac:spMkLst>
        </pc:spChg>
      </pc:sldChg>
    </pc:docChg>
  </pc:docChgLst>
  <pc:docChgLst>
    <pc:chgData name="Alvarez, Luis" userId="e161232d-2f7c-499c-9ade-275e2793522e" providerId="ADAL" clId="{2D00A4BD-0E3D-49F0-9379-444048E00B4A}"/>
    <pc:docChg chg="custSel modSld">
      <pc:chgData name="Alvarez, Luis" userId="e161232d-2f7c-499c-9ade-275e2793522e" providerId="ADAL" clId="{2D00A4BD-0E3D-49F0-9379-444048E00B4A}" dt="2025-01-30T12:43:21.168" v="234" actId="1076"/>
      <pc:docMkLst>
        <pc:docMk/>
      </pc:docMkLst>
      <pc:sldChg chg="addSp delSp modSp mod">
        <pc:chgData name="Alvarez, Luis" userId="e161232d-2f7c-499c-9ade-275e2793522e" providerId="ADAL" clId="{2D00A4BD-0E3D-49F0-9379-444048E00B4A}" dt="2025-01-30T12:43:21.168" v="234" actId="1076"/>
        <pc:sldMkLst>
          <pc:docMk/>
          <pc:sldMk cId="762042272" sldId="280"/>
        </pc:sldMkLst>
        <pc:spChg chg="mod">
          <ac:chgData name="Alvarez, Luis" userId="e161232d-2f7c-499c-9ade-275e2793522e" providerId="ADAL" clId="{2D00A4BD-0E3D-49F0-9379-444048E00B4A}" dt="2025-01-30T11:59:11.218" v="1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addSp delSp modSp mod">
        <pc:chgData name="Alvarez, Luis" userId="e161232d-2f7c-499c-9ade-275e2793522e" providerId="ADAL" clId="{2D00A4BD-0E3D-49F0-9379-444048E00B4A}" dt="2025-01-30T12:42:18.432" v="231" actId="20577"/>
        <pc:sldMkLst>
          <pc:docMk/>
          <pc:sldMk cId="2867152607" sldId="282"/>
        </pc:sldMkLst>
        <pc:spChg chg="mod">
          <ac:chgData name="Alvarez, Luis" userId="e161232d-2f7c-499c-9ade-275e2793522e" providerId="ADAL" clId="{2D00A4BD-0E3D-49F0-9379-444048E00B4A}" dt="2025-01-30T11:59:23.152" v="22" actId="20577"/>
          <ac:spMkLst>
            <pc:docMk/>
            <pc:sldMk cId="2867152607" sldId="282"/>
            <ac:spMk id="5" creationId="{72E5FBD6-31A3-2159-B807-F72A143D51D5}"/>
          </ac:spMkLst>
        </pc:spChg>
      </pc:sldChg>
    </pc:docChg>
  </pc:docChgLst>
  <pc:docChgLst>
    <pc:chgData name="Alvarez, Luis" userId="e161232d-2f7c-499c-9ade-275e2793522e" providerId="ADAL" clId="{14200160-17D4-43AC-B7F6-60AA0FA1C042}"/>
    <pc:docChg chg="modSld modNotesMaster modHandout">
      <pc:chgData name="Alvarez, Luis" userId="e161232d-2f7c-499c-9ade-275e2793522e" providerId="ADAL" clId="{14200160-17D4-43AC-B7F6-60AA0FA1C042}" dt="2025-01-30T10:59:14.334" v="49"/>
      <pc:docMkLst>
        <pc:docMk/>
      </pc:docMkLst>
      <pc:sldChg chg="modSp mod">
        <pc:chgData name="Alvarez, Luis" userId="e161232d-2f7c-499c-9ade-275e2793522e" providerId="ADAL" clId="{14200160-17D4-43AC-B7F6-60AA0FA1C042}" dt="2025-01-19T14:32:43.198" v="29" actId="20577"/>
        <pc:sldMkLst>
          <pc:docMk/>
          <pc:sldMk cId="762042272" sldId="280"/>
        </pc:sldMkLst>
        <pc:spChg chg="mod">
          <ac:chgData name="Alvarez, Luis" userId="e161232d-2f7c-499c-9ade-275e2793522e" providerId="ADAL" clId="{14200160-17D4-43AC-B7F6-60AA0FA1C042}" dt="2025-01-19T14:32:43.198" v="29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modSp mod">
        <pc:chgData name="Alvarez, Luis" userId="e161232d-2f7c-499c-9ade-275e2793522e" providerId="ADAL" clId="{14200160-17D4-43AC-B7F6-60AA0FA1C042}" dt="2025-01-19T14:33:42.623" v="48" actId="20577"/>
        <pc:sldMkLst>
          <pc:docMk/>
          <pc:sldMk cId="2867152607" sldId="28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3/28/2025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3/28/2025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AFE2F2-23EB-4A0E-B7DD-FADB32976F5D}" type="slidenum">
              <a:rPr lang="en-US" smtClean="0"/>
              <a:pPr>
                <a:defRPr/>
              </a:pPr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197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CAFETERIA PROYECTO DLTD No. 707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235AB6F-B1EB-A943-9FFD-244B2B02F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053" y="681783"/>
            <a:ext cx="6159893" cy="377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71249F-3DA0-4534-81F5-92FFFCAD4BA2}">
  <ds:schemaRefs>
    <ds:schemaRef ds:uri="f94a7e62-b303-45e8-a713-70f70a0286ab"/>
    <ds:schemaRef ds:uri="http://www.w3.org/XML/1998/namespace"/>
    <ds:schemaRef ds:uri="http://purl.org/dc/elements/1.1/"/>
    <ds:schemaRef ds:uri="http://schemas.microsoft.com/office/2006/documentManagement/types"/>
    <ds:schemaRef ds:uri="2f837181-161d-4fcd-981b-8c993265c1b8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1497</TotalTime>
  <Words>9</Words>
  <Application>Microsoft Office PowerPoint</Application>
  <PresentationFormat>Presentación en pantalla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90</cp:revision>
  <cp:lastPrinted>2025-01-30T10:59:15Z</cp:lastPrinted>
  <dcterms:created xsi:type="dcterms:W3CDTF">2015-01-19T21:53:15Z</dcterms:created>
  <dcterms:modified xsi:type="dcterms:W3CDTF">2025-03-28T15:02:09Z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